
<file path=[Content_Types].xml><?xml version="1.0" encoding="utf-8"?>
<Types xmlns="http://schemas.openxmlformats.org/package/2006/content-types">
  <Default Extension="xml" ContentType="application/xml"/>
  <Default Extension="m4a" ContentType="audio/mp4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65" r:id="rId3"/>
    <p:sldId id="266" r:id="rId4"/>
    <p:sldId id="267" r:id="rId5"/>
    <p:sldId id="264" r:id="rId6"/>
    <p:sldId id="258" r:id="rId7"/>
    <p:sldId id="272" r:id="rId8"/>
    <p:sldId id="268" r:id="rId9"/>
    <p:sldId id="269" r:id="rId10"/>
    <p:sldId id="270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dauke, Stephan,M.D." initials="K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6478"/>
    <p:restoredTop sz="94674"/>
  </p:normalViewPr>
  <p:slideViewPr>
    <p:cSldViewPr snapToGrid="0" snapToObjects="1">
      <p:cViewPr varScale="1">
        <p:scale>
          <a:sx n="141" d="100"/>
          <a:sy n="141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8771A-8CA1-4548-8964-870BBD48F5BA}" type="datetimeFigureOut">
              <a:rPr lang="en-US" smtClean="0"/>
              <a:t>3/27/18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A70AA-AB20-1240-9FA6-F9345E0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45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67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3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89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5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7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48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92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69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8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50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8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64417-A59E-8642-B6E4-BD421BF0D719}" type="datetimeFigureOut">
              <a:rPr lang="en-US" smtClean="0"/>
              <a:t>3/27/18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18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5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5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5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5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5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898" y="1825625"/>
            <a:ext cx="7859949" cy="691338"/>
          </a:xfrm>
        </p:spPr>
        <p:txBody>
          <a:bodyPr>
            <a:normAutofit fontScale="85000" lnSpcReduction="1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check your e-mail for files we will use in the session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50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87"/>
    </mc:Choice>
    <mc:Fallback xmlns="">
      <p:transition spd="slow" advTm="10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144130" y="1710797"/>
            <a:ext cx="5767753" cy="4294616"/>
            <a:chOff x="2963008" y="1700818"/>
            <a:chExt cx="5767753" cy="429461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/>
            <a:srcRect r="29566"/>
            <a:stretch/>
          </p:blipFill>
          <p:spPr>
            <a:xfrm>
              <a:off x="2963008" y="2104385"/>
              <a:ext cx="4369778" cy="3773647"/>
            </a:xfrm>
            <a:prstGeom prst="rect">
              <a:avLst/>
            </a:prstGeom>
          </p:spPr>
        </p:pic>
        <p:sp>
          <p:nvSpPr>
            <p:cNvPr id="8" name="Freeform 7"/>
            <p:cNvSpPr/>
            <p:nvPr/>
          </p:nvSpPr>
          <p:spPr>
            <a:xfrm>
              <a:off x="3151338" y="1700818"/>
              <a:ext cx="1013401" cy="4259872"/>
            </a:xfrm>
            <a:custGeom>
              <a:avLst/>
              <a:gdLst>
                <a:gd name="connsiteX0" fmla="*/ 993531 w 993531"/>
                <a:gd name="connsiteY0" fmla="*/ 0 h 4176346"/>
                <a:gd name="connsiteX1" fmla="*/ 0 w 993531"/>
                <a:gd name="connsiteY1" fmla="*/ 747346 h 4176346"/>
                <a:gd name="connsiteX2" fmla="*/ 0 w 993531"/>
                <a:gd name="connsiteY2" fmla="*/ 2373923 h 4176346"/>
                <a:gd name="connsiteX3" fmla="*/ 984738 w 993531"/>
                <a:gd name="connsiteY3" fmla="*/ 4176346 h 4176346"/>
                <a:gd name="connsiteX4" fmla="*/ 993531 w 993531"/>
                <a:gd name="connsiteY4" fmla="*/ 0 h 417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3531" h="4176346">
                  <a:moveTo>
                    <a:pt x="993531" y="0"/>
                  </a:moveTo>
                  <a:lnTo>
                    <a:pt x="0" y="747346"/>
                  </a:lnTo>
                  <a:lnTo>
                    <a:pt x="0" y="2373923"/>
                  </a:lnTo>
                  <a:lnTo>
                    <a:pt x="984738" y="4176346"/>
                  </a:lnTo>
                  <a:lnTo>
                    <a:pt x="993531" y="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64738" y="1700818"/>
              <a:ext cx="4566023" cy="4294616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9656002" y="1653744"/>
            <a:ext cx="1503814" cy="1477328"/>
            <a:chOff x="1260818" y="2882480"/>
            <a:chExt cx="1503814" cy="1477328"/>
          </a:xfrm>
        </p:grpSpPr>
        <p:sp>
          <p:nvSpPr>
            <p:cNvPr id="26" name="Rounded Rectangular Callout 25"/>
            <p:cNvSpPr/>
            <p:nvPr/>
          </p:nvSpPr>
          <p:spPr>
            <a:xfrm>
              <a:off x="1260818" y="3141963"/>
              <a:ext cx="1503814" cy="958362"/>
            </a:xfrm>
            <a:prstGeom prst="wedgeRoundRectCallout">
              <a:avLst>
                <a:gd name="adj1" fmla="val -132505"/>
                <a:gd name="adj2" fmla="val 331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260818" y="2882480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Click to run all code chunks above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9656002" y="2963659"/>
            <a:ext cx="1503814" cy="1200329"/>
            <a:chOff x="1260818" y="3020979"/>
            <a:chExt cx="1503814" cy="1200329"/>
          </a:xfrm>
        </p:grpSpPr>
        <p:sp>
          <p:nvSpPr>
            <p:cNvPr id="22" name="Rounded Rectangular Callout 21"/>
            <p:cNvSpPr/>
            <p:nvPr/>
          </p:nvSpPr>
          <p:spPr>
            <a:xfrm>
              <a:off x="1260818" y="3141963"/>
              <a:ext cx="1503814" cy="958362"/>
            </a:xfrm>
            <a:prstGeom prst="wedgeRoundRectCallout">
              <a:avLst>
                <a:gd name="adj1" fmla="val -112041"/>
                <a:gd name="adj2" fmla="val -79430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260818" y="3020979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Click to run code in chunk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4" name="Rounded Rectangle 23"/>
          <p:cNvSpPr/>
          <p:nvPr/>
        </p:nvSpPr>
        <p:spPr>
          <a:xfrm>
            <a:off x="8280401" y="2726267"/>
            <a:ext cx="186267" cy="141111"/>
          </a:xfrm>
          <a:prstGeom prst="round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99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18"/>
    </mc:Choice>
    <mc:Fallback xmlns="">
      <p:transition spd="slow" advTm="5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144130" y="1710797"/>
            <a:ext cx="5767753" cy="4294616"/>
            <a:chOff x="2963008" y="1700818"/>
            <a:chExt cx="5767753" cy="429461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/>
            <a:srcRect r="29566"/>
            <a:stretch/>
          </p:blipFill>
          <p:spPr>
            <a:xfrm>
              <a:off x="2963008" y="2104385"/>
              <a:ext cx="4369778" cy="3773647"/>
            </a:xfrm>
            <a:prstGeom prst="rect">
              <a:avLst/>
            </a:prstGeom>
          </p:spPr>
        </p:pic>
        <p:sp>
          <p:nvSpPr>
            <p:cNvPr id="8" name="Freeform 7"/>
            <p:cNvSpPr/>
            <p:nvPr/>
          </p:nvSpPr>
          <p:spPr>
            <a:xfrm>
              <a:off x="3151338" y="1700818"/>
              <a:ext cx="1013401" cy="4259872"/>
            </a:xfrm>
            <a:custGeom>
              <a:avLst/>
              <a:gdLst>
                <a:gd name="connsiteX0" fmla="*/ 993531 w 993531"/>
                <a:gd name="connsiteY0" fmla="*/ 0 h 4176346"/>
                <a:gd name="connsiteX1" fmla="*/ 0 w 993531"/>
                <a:gd name="connsiteY1" fmla="*/ 747346 h 4176346"/>
                <a:gd name="connsiteX2" fmla="*/ 0 w 993531"/>
                <a:gd name="connsiteY2" fmla="*/ 2373923 h 4176346"/>
                <a:gd name="connsiteX3" fmla="*/ 984738 w 993531"/>
                <a:gd name="connsiteY3" fmla="*/ 4176346 h 4176346"/>
                <a:gd name="connsiteX4" fmla="*/ 993531 w 993531"/>
                <a:gd name="connsiteY4" fmla="*/ 0 h 417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3531" h="4176346">
                  <a:moveTo>
                    <a:pt x="993531" y="0"/>
                  </a:moveTo>
                  <a:lnTo>
                    <a:pt x="0" y="747346"/>
                  </a:lnTo>
                  <a:lnTo>
                    <a:pt x="0" y="2373923"/>
                  </a:lnTo>
                  <a:lnTo>
                    <a:pt x="984738" y="4176346"/>
                  </a:lnTo>
                  <a:lnTo>
                    <a:pt x="993531" y="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64738" y="1700818"/>
              <a:ext cx="4566023" cy="4294616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9656002" y="4285169"/>
            <a:ext cx="1503814" cy="958362"/>
            <a:chOff x="1260818" y="3141963"/>
            <a:chExt cx="1503814" cy="958362"/>
          </a:xfrm>
        </p:grpSpPr>
        <p:sp>
          <p:nvSpPr>
            <p:cNvPr id="23" name="Rounded Rectangular Callout 22"/>
            <p:cNvSpPr/>
            <p:nvPr/>
          </p:nvSpPr>
          <p:spPr>
            <a:xfrm>
              <a:off x="1260818" y="3141963"/>
              <a:ext cx="1503814" cy="958362"/>
            </a:xfrm>
            <a:prstGeom prst="wedgeRoundRectCallout">
              <a:avLst>
                <a:gd name="adj1" fmla="val -196233"/>
                <a:gd name="adj2" fmla="val 21216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60818" y="3159478"/>
              <a:ext cx="1503814" cy="92333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Code result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9656002" y="1653744"/>
            <a:ext cx="1503814" cy="1477328"/>
            <a:chOff x="1260818" y="2882480"/>
            <a:chExt cx="1503814" cy="1477328"/>
          </a:xfrm>
        </p:grpSpPr>
        <p:sp>
          <p:nvSpPr>
            <p:cNvPr id="26" name="Rounded Rectangular Callout 25"/>
            <p:cNvSpPr/>
            <p:nvPr/>
          </p:nvSpPr>
          <p:spPr>
            <a:xfrm>
              <a:off x="1260818" y="3141963"/>
              <a:ext cx="1503814" cy="958362"/>
            </a:xfrm>
            <a:prstGeom prst="wedgeRoundRectCallout">
              <a:avLst>
                <a:gd name="adj1" fmla="val -132505"/>
                <a:gd name="adj2" fmla="val 331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260818" y="2882480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Click to run all code chunks above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9656002" y="2963659"/>
            <a:ext cx="1503814" cy="1200329"/>
            <a:chOff x="1260818" y="3020979"/>
            <a:chExt cx="1503814" cy="1200329"/>
          </a:xfrm>
        </p:grpSpPr>
        <p:sp>
          <p:nvSpPr>
            <p:cNvPr id="28" name="Rounded Rectangular Callout 27"/>
            <p:cNvSpPr/>
            <p:nvPr/>
          </p:nvSpPr>
          <p:spPr>
            <a:xfrm>
              <a:off x="1260818" y="3141963"/>
              <a:ext cx="1503814" cy="958362"/>
            </a:xfrm>
            <a:prstGeom prst="wedgeRoundRectCallout">
              <a:avLst>
                <a:gd name="adj1" fmla="val -112041"/>
                <a:gd name="adj2" fmla="val -79430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260818" y="3020979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Click to run code in chunk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2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48"/>
    </mc:Choice>
    <mc:Fallback xmlns="">
      <p:transition spd="slow" advTm="9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898" y="1825625"/>
            <a:ext cx="7859949" cy="691338"/>
          </a:xfrm>
        </p:spPr>
        <p:txBody>
          <a:bodyPr>
            <a:normAutofit fontScale="85000" lnSpcReduction="1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check your e-mail for files we will use in the session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322364" y="4440473"/>
            <a:ext cx="1503814" cy="1477328"/>
            <a:chOff x="1322364" y="2347919"/>
            <a:chExt cx="1503814" cy="1477328"/>
          </a:xfrm>
        </p:grpSpPr>
        <p:sp>
          <p:nvSpPr>
            <p:cNvPr id="14" name="Rounded Rectangular Callout 1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67452"/>
                <a:gd name="adj2" fmla="val -292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322364" y="2347919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Interactive R Command Prompt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74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75"/>
    </mc:Choice>
    <mc:Fallback xmlns="">
      <p:transition spd="slow" advTm="4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898" y="1825625"/>
            <a:ext cx="7859949" cy="691338"/>
          </a:xfrm>
        </p:spPr>
        <p:txBody>
          <a:bodyPr>
            <a:normAutofit fontScale="85000" lnSpcReduction="1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check your e-mail for files we will use in the session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322364" y="2486418"/>
            <a:ext cx="1503814" cy="1200329"/>
            <a:chOff x="1322364" y="2486418"/>
            <a:chExt cx="1503814" cy="1200329"/>
          </a:xfrm>
        </p:grpSpPr>
        <p:sp>
          <p:nvSpPr>
            <p:cNvPr id="4" name="Rounded Rectangular Callout 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103116"/>
                <a:gd name="adj2" fmla="val 2213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22364" y="2486418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Editable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Notebook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322364" y="4440473"/>
            <a:ext cx="1503814" cy="1477328"/>
            <a:chOff x="1322364" y="2347919"/>
            <a:chExt cx="1503814" cy="1477328"/>
          </a:xfrm>
        </p:grpSpPr>
        <p:sp>
          <p:nvSpPr>
            <p:cNvPr id="14" name="Rounded Rectangular Callout 1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67452"/>
                <a:gd name="adj2" fmla="val -292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322364" y="2347919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Interactive R Command Prompt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9436194" y="2582567"/>
            <a:ext cx="150381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Overview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371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1"/>
    </mc:Choice>
    <mc:Fallback xmlns="">
      <p:transition spd="slow" advTm="4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898" y="1825625"/>
            <a:ext cx="7859949" cy="691338"/>
          </a:xfrm>
        </p:spPr>
        <p:txBody>
          <a:bodyPr>
            <a:normAutofit fontScale="85000" lnSpcReduction="1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check your e-mail for files we will use in the session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322364" y="2486418"/>
            <a:ext cx="1503814" cy="1200329"/>
            <a:chOff x="1322364" y="2486418"/>
            <a:chExt cx="1503814" cy="1200329"/>
          </a:xfrm>
        </p:grpSpPr>
        <p:sp>
          <p:nvSpPr>
            <p:cNvPr id="4" name="Rounded Rectangular Callout 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103116"/>
                <a:gd name="adj2" fmla="val 2213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22364" y="2486418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Editable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Notebook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322364" y="4440473"/>
            <a:ext cx="1503814" cy="1477328"/>
            <a:chOff x="1322364" y="2347919"/>
            <a:chExt cx="1503814" cy="1477328"/>
          </a:xfrm>
        </p:grpSpPr>
        <p:sp>
          <p:nvSpPr>
            <p:cNvPr id="14" name="Rounded Rectangular Callout 1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67452"/>
                <a:gd name="adj2" fmla="val -292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322364" y="2347919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Interactive R Command Prompt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436194" y="2582567"/>
            <a:ext cx="1503814" cy="1200329"/>
            <a:chOff x="1322364" y="2486420"/>
            <a:chExt cx="1503814" cy="1200329"/>
          </a:xfrm>
        </p:grpSpPr>
        <p:sp>
          <p:nvSpPr>
            <p:cNvPr id="19" name="Rounded Rectangular Callout 18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-154137"/>
                <a:gd name="adj2" fmla="val 13876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322364" y="2486420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Data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Overview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46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82"/>
    </mc:Choice>
    <mc:Fallback xmlns="">
      <p:transition spd="slow" advTm="5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898" y="1825625"/>
            <a:ext cx="7859949" cy="691338"/>
          </a:xfrm>
        </p:spPr>
        <p:txBody>
          <a:bodyPr>
            <a:normAutofit fontScale="85000" lnSpcReduction="1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check your e-mail for files we will use in the session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322364" y="2486418"/>
            <a:ext cx="1503814" cy="1200329"/>
            <a:chOff x="1322364" y="2486418"/>
            <a:chExt cx="1503814" cy="1200329"/>
          </a:xfrm>
        </p:grpSpPr>
        <p:sp>
          <p:nvSpPr>
            <p:cNvPr id="4" name="Rounded Rectangular Callout 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103116"/>
                <a:gd name="adj2" fmla="val 2213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22364" y="2486418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Editable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Notebook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322364" y="4440473"/>
            <a:ext cx="1503814" cy="1477328"/>
            <a:chOff x="1322364" y="2347919"/>
            <a:chExt cx="1503814" cy="1477328"/>
          </a:xfrm>
        </p:grpSpPr>
        <p:sp>
          <p:nvSpPr>
            <p:cNvPr id="14" name="Rounded Rectangular Callout 1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67452"/>
                <a:gd name="adj2" fmla="val -292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322364" y="2347919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Interactive R Command Prompt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436194" y="2582567"/>
            <a:ext cx="1503814" cy="1200329"/>
            <a:chOff x="1322364" y="2486420"/>
            <a:chExt cx="1503814" cy="1200329"/>
          </a:xfrm>
        </p:grpSpPr>
        <p:sp>
          <p:nvSpPr>
            <p:cNvPr id="19" name="Rounded Rectangular Callout 18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-154137"/>
                <a:gd name="adj2" fmla="val 13876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322364" y="2486420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Data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Overview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436194" y="4440473"/>
            <a:ext cx="1503814" cy="1477328"/>
            <a:chOff x="1322364" y="2347921"/>
            <a:chExt cx="1503814" cy="1477328"/>
          </a:xfrm>
        </p:grpSpPr>
        <p:sp>
          <p:nvSpPr>
            <p:cNvPr id="22" name="Rounded Rectangular Callout 21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-155891"/>
                <a:gd name="adj2" fmla="val -38418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322364" y="2347921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Rendered Reproducible Report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20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8"/>
    </mc:Choice>
    <mc:Fallback xmlns="">
      <p:transition spd="slow" advTm="4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2450" y="2516963"/>
            <a:ext cx="6054242" cy="34608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86" y="1825625"/>
            <a:ext cx="11465168" cy="691338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R from </a:t>
            </a:r>
            <a:r>
              <a:rPr lang="en-US" dirty="0">
                <a:solidFill>
                  <a:schemeClr val="accent5"/>
                </a:solidFill>
              </a:rPr>
              <a:t>https://</a:t>
            </a:r>
            <a:r>
              <a:rPr lang="en-US" dirty="0" err="1">
                <a:solidFill>
                  <a:schemeClr val="accent5"/>
                </a:solidFill>
              </a:rPr>
              <a:t>cran.r-project.org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37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96"/>
    </mc:Choice>
    <mc:Fallback xmlns="">
      <p:transition spd="slow" advTm="9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752" y="2516963"/>
            <a:ext cx="6054242" cy="34608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86" y="1825625"/>
            <a:ext cx="11465168" cy="691338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RStudio from </a:t>
            </a:r>
            <a:r>
              <a:rPr lang="en-US" dirty="0">
                <a:solidFill>
                  <a:schemeClr val="accent5"/>
                </a:solidFill>
              </a:rPr>
              <a:t>https://</a:t>
            </a:r>
            <a:r>
              <a:rPr lang="en-US" dirty="0" err="1">
                <a:solidFill>
                  <a:schemeClr val="accent5"/>
                </a:solidFill>
              </a:rPr>
              <a:t>www.rstudio.com</a:t>
            </a:r>
            <a:r>
              <a:rPr lang="en-US" dirty="0">
                <a:solidFill>
                  <a:schemeClr val="accent5"/>
                </a:solidFill>
              </a:rPr>
              <a:t>/download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8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21"/>
    </mc:Choice>
    <mc:Fallback xmlns="">
      <p:transition spd="slow" advTm="10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144130" y="1710797"/>
            <a:ext cx="5767753" cy="4294616"/>
            <a:chOff x="2963008" y="1700818"/>
            <a:chExt cx="5767753" cy="429461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/>
            <a:srcRect r="29566"/>
            <a:stretch/>
          </p:blipFill>
          <p:spPr>
            <a:xfrm>
              <a:off x="2963008" y="2104385"/>
              <a:ext cx="4369778" cy="3773647"/>
            </a:xfrm>
            <a:prstGeom prst="rect">
              <a:avLst/>
            </a:prstGeom>
          </p:spPr>
        </p:pic>
        <p:sp>
          <p:nvSpPr>
            <p:cNvPr id="8" name="Freeform 7"/>
            <p:cNvSpPr/>
            <p:nvPr/>
          </p:nvSpPr>
          <p:spPr>
            <a:xfrm>
              <a:off x="3151338" y="1700818"/>
              <a:ext cx="1013401" cy="4259872"/>
            </a:xfrm>
            <a:custGeom>
              <a:avLst/>
              <a:gdLst>
                <a:gd name="connsiteX0" fmla="*/ 993531 w 993531"/>
                <a:gd name="connsiteY0" fmla="*/ 0 h 4176346"/>
                <a:gd name="connsiteX1" fmla="*/ 0 w 993531"/>
                <a:gd name="connsiteY1" fmla="*/ 747346 h 4176346"/>
                <a:gd name="connsiteX2" fmla="*/ 0 w 993531"/>
                <a:gd name="connsiteY2" fmla="*/ 2373923 h 4176346"/>
                <a:gd name="connsiteX3" fmla="*/ 984738 w 993531"/>
                <a:gd name="connsiteY3" fmla="*/ 4176346 h 4176346"/>
                <a:gd name="connsiteX4" fmla="*/ 993531 w 993531"/>
                <a:gd name="connsiteY4" fmla="*/ 0 h 417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3531" h="4176346">
                  <a:moveTo>
                    <a:pt x="993531" y="0"/>
                  </a:moveTo>
                  <a:lnTo>
                    <a:pt x="0" y="747346"/>
                  </a:lnTo>
                  <a:lnTo>
                    <a:pt x="0" y="2373923"/>
                  </a:lnTo>
                  <a:lnTo>
                    <a:pt x="984738" y="4176346"/>
                  </a:lnTo>
                  <a:lnTo>
                    <a:pt x="993531" y="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64738" y="1700818"/>
              <a:ext cx="4566023" cy="4294616"/>
            </a:xfrm>
            <a:prstGeom prst="rect">
              <a:avLst/>
            </a:prstGeom>
          </p:spPr>
        </p:pic>
      </p:grpSp>
      <p:sp>
        <p:nvSpPr>
          <p:cNvPr id="27" name="TextBox 26"/>
          <p:cNvSpPr txBox="1"/>
          <p:nvPr/>
        </p:nvSpPr>
        <p:spPr>
          <a:xfrm>
            <a:off x="9656002" y="1653744"/>
            <a:ext cx="1503814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Click to run all code chunks above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84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27"/>
    </mc:Choice>
    <mc:Fallback xmlns="">
      <p:transition spd="slow" advTm="9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322364" y="6005413"/>
            <a:ext cx="9411286" cy="69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/>
              <a:t>phswifi3 </a:t>
            </a:r>
            <a:r>
              <a:rPr lang="en-US" sz="2400" b="1" u="sng" dirty="0"/>
              <a:t>not </a:t>
            </a:r>
            <a:r>
              <a:rPr lang="en-US" sz="2400" b="1" u="sng" dirty="0" err="1"/>
              <a:t>phspiaguest</a:t>
            </a:r>
            <a:r>
              <a:rPr lang="en-US" sz="2400" b="1" u="sng" dirty="0"/>
              <a:t>!</a:t>
            </a:r>
            <a:r>
              <a:rPr lang="en-US" sz="2400" dirty="0"/>
              <a:t>   Password: Your Partners Password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144130" y="1710797"/>
            <a:ext cx="5767753" cy="4294616"/>
            <a:chOff x="2963008" y="1700818"/>
            <a:chExt cx="5767753" cy="429461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/>
            <a:srcRect r="29566"/>
            <a:stretch/>
          </p:blipFill>
          <p:spPr>
            <a:xfrm>
              <a:off x="2963008" y="2104385"/>
              <a:ext cx="4369778" cy="3773647"/>
            </a:xfrm>
            <a:prstGeom prst="rect">
              <a:avLst/>
            </a:prstGeom>
          </p:spPr>
        </p:pic>
        <p:sp>
          <p:nvSpPr>
            <p:cNvPr id="8" name="Freeform 7"/>
            <p:cNvSpPr/>
            <p:nvPr/>
          </p:nvSpPr>
          <p:spPr>
            <a:xfrm>
              <a:off x="3151338" y="1700818"/>
              <a:ext cx="1013401" cy="4259872"/>
            </a:xfrm>
            <a:custGeom>
              <a:avLst/>
              <a:gdLst>
                <a:gd name="connsiteX0" fmla="*/ 993531 w 993531"/>
                <a:gd name="connsiteY0" fmla="*/ 0 h 4176346"/>
                <a:gd name="connsiteX1" fmla="*/ 0 w 993531"/>
                <a:gd name="connsiteY1" fmla="*/ 747346 h 4176346"/>
                <a:gd name="connsiteX2" fmla="*/ 0 w 993531"/>
                <a:gd name="connsiteY2" fmla="*/ 2373923 h 4176346"/>
                <a:gd name="connsiteX3" fmla="*/ 984738 w 993531"/>
                <a:gd name="connsiteY3" fmla="*/ 4176346 h 4176346"/>
                <a:gd name="connsiteX4" fmla="*/ 993531 w 993531"/>
                <a:gd name="connsiteY4" fmla="*/ 0 h 417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3531" h="4176346">
                  <a:moveTo>
                    <a:pt x="993531" y="0"/>
                  </a:moveTo>
                  <a:lnTo>
                    <a:pt x="0" y="747346"/>
                  </a:lnTo>
                  <a:lnTo>
                    <a:pt x="0" y="2373923"/>
                  </a:lnTo>
                  <a:lnTo>
                    <a:pt x="984738" y="4176346"/>
                  </a:lnTo>
                  <a:lnTo>
                    <a:pt x="993531" y="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64738" y="1700818"/>
              <a:ext cx="4566023" cy="4294616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9656002" y="2963659"/>
            <a:ext cx="1503814" cy="1200329"/>
            <a:chOff x="1260818" y="3020979"/>
            <a:chExt cx="1503814" cy="1200329"/>
          </a:xfrm>
        </p:grpSpPr>
        <p:sp>
          <p:nvSpPr>
            <p:cNvPr id="18" name="Rounded Rectangular Callout 17"/>
            <p:cNvSpPr/>
            <p:nvPr/>
          </p:nvSpPr>
          <p:spPr>
            <a:xfrm>
              <a:off x="1260818" y="3141963"/>
              <a:ext cx="1503814" cy="958362"/>
            </a:xfrm>
            <a:prstGeom prst="wedgeRoundRectCallout">
              <a:avLst>
                <a:gd name="adj1" fmla="val -112041"/>
                <a:gd name="adj2" fmla="val -79430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60818" y="3020979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Click to run code in chunk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9656002" y="1653744"/>
            <a:ext cx="1503814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Click to run all code chunks above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8523111" y="2726267"/>
            <a:ext cx="186267" cy="141111"/>
          </a:xfrm>
          <a:prstGeom prst="round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337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74"/>
    </mc:Choice>
    <mc:Fallback xmlns="">
      <p:transition spd="slow" advTm="4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</TotalTime>
  <Words>393</Words>
  <Application>Microsoft Macintosh PowerPoint</Application>
  <PresentationFormat>Widescreen</PresentationFormat>
  <Paragraphs>84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Reproducible Clinical Data Analysis with R and RStudio</dc:title>
  <dc:creator>Kadauke, Stephan,M.D.</dc:creator>
  <cp:lastModifiedBy>Kadauke, Stephan,M.D.</cp:lastModifiedBy>
  <cp:revision>17</cp:revision>
  <dcterms:created xsi:type="dcterms:W3CDTF">2018-02-08T16:52:50Z</dcterms:created>
  <dcterms:modified xsi:type="dcterms:W3CDTF">2018-03-27T23:04:42Z</dcterms:modified>
</cp:coreProperties>
</file>